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94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83E8CE"/>
                </a:solidFill>
                <a:latin typeface="Aptos"/>
              </a:defRPr>
            </a:pPr>
            <a:r>
              <a:t>FORKLINE / DELIVERY LAB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EFF5F9"/>
                </a:solidFill>
                <a:latin typeface="Aptos"/>
              </a:defRPr>
            </a:pPr>
            <a:r>
              <a:t>The event vanished.</a:t>
            </a:r>
          </a:p>
          <a:p>
            <a:pPr>
              <a:defRPr sz="3600">
                <a:solidFill>
                  <a:srgbClr val="EFF5F9"/>
                </a:solidFill>
                <a:latin typeface="Aptos"/>
              </a:defRPr>
            </a:pPr>
            <a:r>
              <a:t>The ticket did not.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3474720"/>
            <a:ext cx="106070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A6B5C3"/>
                </a:solidFill>
                <a:latin typeface="Aptos"/>
              </a:defRPr>
            </a:pPr>
            <a:r>
              <a:t>Test the gap between queue approval and outside work. A reproducible local integration for Web3 ticketing, membership and fulfillment developers.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179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A6B5C3"/>
                </a:solidFill>
                <a:latin typeface="Aptos"/>
              </a:defRPr>
            </a:pPr>
            <a:r>
              <a:t>FORKLINE  /  01 OF 05    ·    LOCAL TEST FIXTURES    ·    MIT    ·    AI-ASSISTED ORIGINAL WORK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94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83E8CE"/>
                </a:solidFill>
                <a:latin typeface="Aptos"/>
              </a:defRPr>
            </a:pPr>
            <a:r>
              <a:t>01 / THE FAILURE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EFF5F9"/>
                </a:solidFill>
                <a:latin typeface="Aptos"/>
              </a:defRPr>
            </a:pPr>
            <a:r>
              <a:t>Approval is not a receipt.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3474720"/>
            <a:ext cx="106070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A6B5C3"/>
                </a:solidFill>
                <a:latin typeface="Aptos"/>
              </a:defRPr>
            </a:pPr>
            <a:r>
              <a:t>An event can be eligible at enqueue and orphaned at dispatch. A receiver can commit while its acknowledgement is lost. Neither rolling back an index nor blindly retrying resolves both cases.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179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A6B5C3"/>
                </a:solidFill>
                <a:latin typeface="Aptos"/>
              </a:defRPr>
            </a:pPr>
            <a:r>
              <a:t>FORKLINE  /  02 OF 05    ·    LOCAL TEST FIXTURES    ·    MIT    ·    AI-ASSISTED ORIGINAL WORK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94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83E8CE"/>
                </a:solidFill>
                <a:latin typeface="Aptos"/>
              </a:defRPr>
            </a:pPr>
            <a:r>
              <a:t>02 / THE BUILD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EFF5F9"/>
                </a:solidFill>
                <a:latin typeface="Aptos"/>
              </a:defRPr>
            </a:pPr>
            <a:r>
              <a:t>A real worker. A separate receiver.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3474720"/>
            <a:ext cx="106070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A6B5C3"/>
                </a:solidFill>
                <a:latin typeface="Aptos"/>
              </a:defRPr>
            </a:pPr>
            <a:r>
              <a:t>Compiled Solidity fixture and pinned EVM observations → shared eligibility engine → SQLite outbox → loopback HTTP receiver → separate ticket ledger. Restart the worker and reconcile its receipt.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179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A6B5C3"/>
                </a:solidFill>
                <a:latin typeface="Aptos"/>
              </a:defRPr>
            </a:pPr>
            <a:r>
              <a:t>FORKLINE  /  03 OF 05    ·    LOCAL TEST FIXTURES    ·    MIT    ·    AI-ASSISTED ORIGINAL WORK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94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83E8CE"/>
                </a:solidFill>
                <a:latin typeface="Aptos"/>
              </a:defRPr>
            </a:pPr>
            <a:r>
              <a:t>03 / THE DIFFERENCE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EFF5F9"/>
                </a:solidFill>
                <a:latin typeface="Aptos"/>
              </a:defRPr>
            </a:pPr>
            <a:r>
              <a:t>Reproduce the failure.</a:t>
            </a:r>
          </a:p>
          <a:p>
            <a:pPr>
              <a:defRPr sz="3600">
                <a:solidFill>
                  <a:srgbClr val="EFF5F9"/>
                </a:solidFill>
                <a:latin typeface="Aptos"/>
              </a:defRPr>
            </a:pPr>
            <a:r>
              <a:t>Keep the outside effect.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3474720"/>
            <a:ext cx="106070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A6B5C3"/>
                </a:solidFill>
                <a:latin typeface="Aptos"/>
              </a:defRPr>
            </a:pPr>
            <a:r>
              <a:t>Same waiting rule, same order: the enqueue-only consumer issues one orphaned fixture ticket; Forkline holds the command. If a ticket already exists, retain its receipt, latch the incident and stop further guarded delivery.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179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A6B5C3"/>
                </a:solidFill>
                <a:latin typeface="Aptos"/>
              </a:defRPr>
            </a:pPr>
            <a:r>
              <a:t>FORKLINE  /  04 OF 05    ·    LOCAL TEST FIXTURES    ·    MIT    ·    AI-ASSISTED ORIGINAL WORK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0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594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83E8CE"/>
                </a:solidFill>
                <a:latin typeface="Aptos"/>
              </a:defRPr>
            </a:pPr>
            <a:r>
              <a:t>04 / EVIDENCE &amp; NEXT STEP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EFF5F9"/>
                </a:solidFill>
                <a:latin typeface="Aptos"/>
              </a:defRPr>
            </a:pPr>
            <a:r>
              <a:t>An integration test you can rerun.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3474720"/>
            <a:ext cx="106070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A6B5C3"/>
                </a:solidFill>
                <a:latin typeface="Aptos"/>
              </a:defRPr>
            </a:pPr>
            <a:r>
              <a:t>Executed database and HTTP checks include dropped acknowledgements, true child-process death, restart, receipt lookup and duplicate commands. No real assets or field savings. Next: maintained live-node adapter and an authorized developer pilot.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179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A6B5C3"/>
                </a:solidFill>
                <a:latin typeface="Aptos"/>
              </a:defRPr>
            </a:pPr>
            <a:r>
              <a:t>FORKLINE  /  05 OF 05    ·    LOCAL TEST FIXTURES    ·    MIT    ·    AI-ASSISTED ORIGINAL WORK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